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7" r:id="rId9"/>
    <p:sldId id="284" r:id="rId10"/>
    <p:sldId id="266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C6E4E8-07FE-40F3-9424-9C52DA71B34F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E1DC9D-E1E8-4421-91A0-312C9EF24E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@nukebusters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ukebuster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b@nukebusters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ukebuster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Decommissioning from the front lines</a:t>
            </a:r>
            <a:br>
              <a:rPr lang="en-US" sz="4000" b="1" dirty="0" smtClean="0"/>
            </a:br>
            <a:r>
              <a:rPr lang="en-US" sz="2800" b="1" dirty="0" smtClean="0"/>
              <a:t>history</a:t>
            </a:r>
            <a:r>
              <a:rPr lang="en-US" sz="2800" b="1" dirty="0"/>
              <a:t>, experience, and </a:t>
            </a:r>
            <a:r>
              <a:rPr lang="en-US" sz="2800" b="1" dirty="0" smtClean="0"/>
              <a:t>the path forward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 Katz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Citizens Awareness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1905000" cy="14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4763" y="4998928"/>
            <a:ext cx="248343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Contact:	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(413) 339-5781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deb@nukebusters.org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www.nukebusters.org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Twitter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@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nukebusters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Decommissioning:  Thorough and </a:t>
            </a:r>
            <a:r>
              <a:rPr lang="en-US" b="1" dirty="0" smtClean="0"/>
              <a:t>Responsible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developed our own model to change the debate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Planned Decommissioning &amp; Site Remediation (PDSR)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Begin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immediately upon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closure: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Retain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Skilled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orkforce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nstitutional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emory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ransfer High-Level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Hardened Dry-Cask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torage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Commence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 Surveys and Detailed Planning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Remove Non-Essential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uildings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Routine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adiological Inspections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Environmental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adiation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onitoring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rogram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Develop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Decontamination and Dismantlement Plan</a:t>
            </a:r>
          </a:p>
        </p:txBody>
      </p:sp>
    </p:spTree>
    <p:extLst>
      <p:ext uri="{BB962C8B-B14F-4D97-AF65-F5344CB8AC3E}">
        <p14:creationId xmlns:p14="http://schemas.microsoft.com/office/powerpoint/2010/main" val="270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Decommissioning from the front lines</a:t>
            </a:r>
            <a:br>
              <a:rPr lang="en-US" sz="4000" b="1" dirty="0"/>
            </a:br>
            <a:r>
              <a:rPr lang="en-US" sz="2800" b="1" dirty="0"/>
              <a:t>history, experience, and the path forward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 Katz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Citizens Awareness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1905000" cy="14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4763" y="4998928"/>
            <a:ext cx="248343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Contact:	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(413) 339-5781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deb@nukebusters.org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www.nukebusters.org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Twitter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@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nukebusters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Decommissioning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1" y="2743201"/>
            <a:ext cx="4910309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3200"/>
            <a:ext cx="3581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Cleanup costs skyrocket as surveys uncover greater plumes of contamination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Yankee Rowe site never released because of PCB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contamination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1064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Demonstrates Colossal Failure of nuclear power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Nuclear reactors are toxic waste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dumps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Underfunded </a:t>
            </a:r>
            <a:r>
              <a:rPr lang="en-US" b="1" dirty="0" smtClean="0"/>
              <a:t>Utility-Owned </a:t>
            </a:r>
            <a:r>
              <a:rPr lang="en-US" b="1" dirty="0"/>
              <a:t>Decommissioning Funds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Yankee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Rowe and Connecticut Yankee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decom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funds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substantially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underfunded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Yankee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Rowe cost $39 million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$700 million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cleanup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Yankee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cost over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$1 billion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Operators return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the rate base to shore up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Underfunded Merchant Reactors: Crisis in </a:t>
            </a:r>
            <a:r>
              <a:rPr lang="en-US" b="1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1990s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eregulation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eparated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eneration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Transmission and Delivery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ukes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Merchant Plants Sell Power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Utilities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the Market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Ratebase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to Cover Decommissioning Shortfalls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Way to Replenish Decommissioning Funds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SAFSTOR: Reactors Mothballed for Decades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Concerns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about corporate responsibility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NRC and Decommissioning Before Yankee Rowe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 Major Federal Action under NEPA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Required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versight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by NRC and EPA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Detailed Decom Plans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 Commitments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Onsite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esident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nspectors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Full Public Hearing Rights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NRC Subpart D: Cross examination and Discovery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Decommissioning at a Regulation Crossroads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Yankee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Rowe’s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Cleanup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eregulated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ecommissioning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Longer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onsidered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ajor Federal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etailed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equired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On-Site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esident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NRC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Inspectors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Limited Oversight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Corporations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trip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Ship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omponents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12-page Document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NRC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Hearing Rights Curtailed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Subpart l: No Ability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Cross Examine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itnesses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Decommissioning Options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748790" cy="3530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819400"/>
            <a:ext cx="350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SAFSTOR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– up to 60 years to complete site restoration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ENTOMB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– never released for unrestricted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use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82115"/>
            <a:ext cx="58120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NRC Regulations Provide Three Options: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DECON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– rapid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dismantlement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Dangers of </a:t>
            </a:r>
            <a:r>
              <a:rPr lang="en-US" b="1" dirty="0" smtClean="0"/>
              <a:t>DECON </a:t>
            </a:r>
            <a:r>
              <a:rPr lang="en-US" sz="3100" b="1" dirty="0" smtClean="0"/>
              <a:t>-- Rapid Dismantlement</a:t>
            </a:r>
            <a:endParaRPr lang="en-US" dirty="0"/>
          </a:p>
        </p:txBody>
      </p:sp>
      <p:pic>
        <p:nvPicPr>
          <p:cNvPr id="2056" name="Picture 8" descr="https://mariannewildart.files.wordpress.com/2012/07/radioactive-part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712825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Higher Worker Exposures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Contamination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Hot Particles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Potential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Contaminate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Rad Waste Disposal Costs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8" name="Picture 10" descr="http://www.llrc.org/du/images/pulno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 r="31727" b="30418"/>
          <a:stretch/>
        </p:blipFill>
        <p:spPr bwMode="auto">
          <a:xfrm>
            <a:off x="6352222" y="1432560"/>
            <a:ext cx="2334578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038600"/>
            <a:ext cx="5410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Ethical and Environmental Justice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Issues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“Cleaning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Up” One Community by Contaminating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SAFSTOR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" y="1600200"/>
            <a:ext cx="8229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Mothballing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Reactor 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Decades</a:t>
            </a:r>
          </a:p>
          <a:p>
            <a:pPr marL="803275" lvl="1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Loss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 Skilled Workforce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Contamination Spreads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Unchecked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Raiding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Decom Trust Fund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Corporate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Accountability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LLC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Structure and Parent Company Liability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Risk to States and Communities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Abandonment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Taxpayers and Ratepayers End Up Paying</a:t>
            </a:r>
          </a:p>
        </p:txBody>
      </p:sp>
    </p:spTree>
    <p:extLst>
      <p:ext uri="{BB962C8B-B14F-4D97-AF65-F5344CB8AC3E}">
        <p14:creationId xmlns:p14="http://schemas.microsoft.com/office/powerpoint/2010/main" val="376530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13579</TotalTime>
  <Words>427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Decommissioning from the front lines history, experience, and the path forward</vt:lpstr>
      <vt:lpstr>Decommissioning </vt:lpstr>
      <vt:lpstr>Underfunded Utility-Owned Decommissioning Funds </vt:lpstr>
      <vt:lpstr>Underfunded Merchant Reactors: Crisis in Funding</vt:lpstr>
      <vt:lpstr>NRC and Decommissioning Before Yankee Rowe:</vt:lpstr>
      <vt:lpstr>Decommissioning at a Regulation Crossroads </vt:lpstr>
      <vt:lpstr>Decommissioning Options </vt:lpstr>
      <vt:lpstr>Dangers of DECON -- Rapid Dismantlement</vt:lpstr>
      <vt:lpstr>Dangers of SAFSTOR</vt:lpstr>
      <vt:lpstr>Decommissioning:  Thorough and Responsible</vt:lpstr>
      <vt:lpstr>Decommissioning from the front lines history, experience, and the path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Shutdown to Cleanup:</dc:title>
  <dc:creator>Tim Judson</dc:creator>
  <cp:lastModifiedBy>deb</cp:lastModifiedBy>
  <cp:revision>30</cp:revision>
  <dcterms:created xsi:type="dcterms:W3CDTF">2014-01-25T20:10:13Z</dcterms:created>
  <dcterms:modified xsi:type="dcterms:W3CDTF">2016-02-22T18:41:11Z</dcterms:modified>
</cp:coreProperties>
</file>